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30" name="Marcador de Posição d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338F-2F20-489E-B9BC-4C57F87EC1EA}" type="datetimeFigureOut">
              <a:rPr lang="pt-PT" smtClean="0"/>
              <a:pPr/>
              <a:t>23-11-2010</a:t>
            </a:fld>
            <a:endParaRPr lang="pt-PT"/>
          </a:p>
        </p:txBody>
      </p:sp>
      <p:sp>
        <p:nvSpPr>
          <p:cNvPr id="19" name="Marcador de Posição do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7" name="Marcador de Posição do Número do Diapositivo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A81E-872D-4728-95D0-53CD828D5BB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338F-2F20-489E-B9BC-4C57F87EC1EA}" type="datetimeFigureOut">
              <a:rPr lang="pt-PT" smtClean="0"/>
              <a:pPr/>
              <a:t>23-11-2010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A81E-872D-4728-95D0-53CD828D5BB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338F-2F20-489E-B9BC-4C57F87EC1EA}" type="datetimeFigureOut">
              <a:rPr lang="pt-PT" smtClean="0"/>
              <a:pPr/>
              <a:t>23-11-2010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A81E-872D-4728-95D0-53CD828D5BB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338F-2F20-489E-B9BC-4C57F87EC1EA}" type="datetimeFigureOut">
              <a:rPr lang="pt-PT" smtClean="0"/>
              <a:pPr/>
              <a:t>23-11-2010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A81E-872D-4728-95D0-53CD828D5BB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338F-2F20-489E-B9BC-4C57F87EC1EA}" type="datetimeFigureOut">
              <a:rPr lang="pt-PT" smtClean="0"/>
              <a:pPr/>
              <a:t>23-11-2010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A81E-872D-4728-95D0-53CD828D5BB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338F-2F20-489E-B9BC-4C57F87EC1EA}" type="datetimeFigureOut">
              <a:rPr lang="pt-PT" smtClean="0"/>
              <a:pPr/>
              <a:t>23-11-2010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A81E-872D-4728-95D0-53CD828D5BB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338F-2F20-489E-B9BC-4C57F87EC1EA}" type="datetimeFigureOut">
              <a:rPr lang="pt-PT" smtClean="0"/>
              <a:pPr/>
              <a:t>23-11-2010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A81E-872D-4728-95D0-53CD828D5BB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338F-2F20-489E-B9BC-4C57F87EC1EA}" type="datetimeFigureOut">
              <a:rPr lang="pt-PT" smtClean="0"/>
              <a:pPr/>
              <a:t>23-11-2010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A81E-872D-4728-95D0-53CD828D5BB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338F-2F20-489E-B9BC-4C57F87EC1EA}" type="datetimeFigureOut">
              <a:rPr lang="pt-PT" smtClean="0"/>
              <a:pPr/>
              <a:t>23-11-2010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A81E-872D-4728-95D0-53CD828D5BB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338F-2F20-489E-B9BC-4C57F87EC1EA}" type="datetimeFigureOut">
              <a:rPr lang="pt-PT" smtClean="0"/>
              <a:pPr/>
              <a:t>23-11-2010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5A81E-872D-4728-95D0-53CD828D5BB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rtar e Arredondar Rectângulo de Canto Simples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c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338F-2F20-489E-B9BC-4C57F87EC1EA}" type="datetimeFigureOut">
              <a:rPr lang="pt-PT" smtClean="0"/>
              <a:pPr/>
              <a:t>23-11-2010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AD5A81E-872D-4728-95D0-53CD828D5BB9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Marcador de Posição do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0" name="Marcador de Posição do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7A338F-2F20-489E-B9BC-4C57F87EC1EA}" type="datetimeFigureOut">
              <a:rPr lang="pt-PT" smtClean="0"/>
              <a:pPr/>
              <a:t>23-11-2010</a:t>
            </a:fld>
            <a:endParaRPr lang="pt-PT"/>
          </a:p>
        </p:txBody>
      </p:sp>
      <p:sp>
        <p:nvSpPr>
          <p:cNvPr id="22" name="Marcador de Posição do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D5A81E-872D-4728-95D0-53CD828D5BB9}" type="slidenum">
              <a:rPr lang="pt-PT" smtClean="0"/>
              <a:pPr/>
              <a:t>‹nº›</a:t>
            </a:fld>
            <a:endParaRPr lang="pt-PT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1043608" y="620688"/>
            <a:ext cx="69840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/>
              <a:t> </a:t>
            </a:r>
            <a:r>
              <a:rPr lang="pt-PT" sz="2400" b="1" dirty="0"/>
              <a:t>Ética e desenvolvimento </a:t>
            </a:r>
            <a:r>
              <a:rPr lang="pt-PT" sz="2400" b="1" dirty="0" smtClean="0"/>
              <a:t>institucional </a:t>
            </a:r>
            <a:endParaRPr lang="pt-PT" sz="2400" b="1" dirty="0" smtClean="0"/>
          </a:p>
          <a:p>
            <a:pPr algn="ctr"/>
            <a:r>
              <a:rPr lang="pt-PT" sz="2400" b="1" dirty="0" smtClean="0"/>
              <a:t>Desafio  </a:t>
            </a:r>
            <a:r>
              <a:rPr lang="pt-PT" sz="2400" b="1" dirty="0" smtClean="0"/>
              <a:t>MIQUEIAS </a:t>
            </a:r>
            <a:endParaRPr lang="pt-PT" sz="2400" b="1" dirty="0"/>
          </a:p>
        </p:txBody>
      </p:sp>
      <p:pic>
        <p:nvPicPr>
          <p:cNvPr id="6" name="Imagem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204864"/>
            <a:ext cx="6480720" cy="3312368"/>
          </a:xfrm>
          <a:prstGeom prst="roundRect">
            <a:avLst>
              <a:gd name="adj" fmla="val 16667"/>
            </a:avLst>
          </a:prstGeom>
          <a:ln>
            <a:solidFill>
              <a:schemeClr val="tx2">
                <a:lumMod val="75000"/>
              </a:schemeClr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4" name="CaixaDeTexto 3"/>
          <p:cNvSpPr txBox="1"/>
          <p:nvPr/>
        </p:nvSpPr>
        <p:spPr>
          <a:xfrm>
            <a:off x="179512" y="6309320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smtClean="0">
                <a:solidFill>
                  <a:schemeClr val="bg1"/>
                </a:solidFill>
              </a:rPr>
              <a:t>Pedro  Aurélio</a:t>
            </a:r>
            <a:endParaRPr lang="pt-PT" sz="2000" dirty="0">
              <a:solidFill>
                <a:schemeClr val="bg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524328" y="6237312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smtClean="0">
                <a:solidFill>
                  <a:schemeClr val="bg1"/>
                </a:solidFill>
              </a:rPr>
              <a:t>23/11/2010</a:t>
            </a:r>
            <a:endParaRPr lang="pt-PT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043608" y="620688"/>
            <a:ext cx="69840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/>
              <a:t> </a:t>
            </a:r>
            <a:r>
              <a:rPr lang="pt-PT" sz="2400" b="1" dirty="0"/>
              <a:t>Ética e desenvolvimento </a:t>
            </a:r>
            <a:r>
              <a:rPr lang="pt-PT" sz="2400" b="1" dirty="0" smtClean="0"/>
              <a:t>institucional </a:t>
            </a:r>
            <a:endParaRPr lang="pt-PT" sz="2400" b="1" dirty="0" smtClean="0"/>
          </a:p>
          <a:p>
            <a:pPr algn="ctr"/>
            <a:r>
              <a:rPr lang="pt-PT" sz="2400" b="1" dirty="0" smtClean="0"/>
              <a:t>Desafio  </a:t>
            </a:r>
            <a:r>
              <a:rPr lang="pt-PT" sz="2400" b="1" dirty="0" smtClean="0"/>
              <a:t>MIQUEIAS </a:t>
            </a:r>
            <a:endParaRPr lang="pt-PT" sz="2400" b="1" dirty="0"/>
          </a:p>
        </p:txBody>
      </p:sp>
      <p:sp>
        <p:nvSpPr>
          <p:cNvPr id="5" name="Rectângulo 4"/>
          <p:cNvSpPr/>
          <p:nvPr/>
        </p:nvSpPr>
        <p:spPr>
          <a:xfrm>
            <a:off x="1115616" y="1484784"/>
            <a:ext cx="6264696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dirty="0" smtClean="0"/>
              <a:t>Vou apresentar uma organização o Desafio MIQUEIAS que tem feito grandes trabalhos na nossa sociedade tanto no que se refere ao combate à pobreza, como a nível </a:t>
            </a:r>
            <a:r>
              <a:rPr lang="pt-PT" sz="2400" dirty="0" smtClean="0"/>
              <a:t> da educação </a:t>
            </a:r>
            <a:r>
              <a:rPr lang="pt-PT" sz="2400" dirty="0"/>
              <a:t>e na </a:t>
            </a:r>
            <a:r>
              <a:rPr lang="pt-PT" sz="2400" i="1" dirty="0"/>
              <a:t>restauração</a:t>
            </a:r>
            <a:r>
              <a:rPr lang="pt-PT" sz="2400" dirty="0"/>
              <a:t> de famílias destruídas e ou, de pessoas que muitas vezes consideram que a sua vida não tem sentido.</a:t>
            </a:r>
          </a:p>
          <a:p>
            <a:endParaRPr lang="pt-PT" dirty="0"/>
          </a:p>
        </p:txBody>
      </p:sp>
      <p:pic>
        <p:nvPicPr>
          <p:cNvPr id="6" name="Imagem 5" descr="http://t0.gstatic.com/images?q=tbn:ANd9GcQ3Rd17FBW4nF7fRrAPwVRs_hV3XsQ27w0R749vpYX8-lHhcF0q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221088"/>
            <a:ext cx="2619375" cy="1752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sp>
        <p:nvSpPr>
          <p:cNvPr id="7" name="CaixaDeTexto 6"/>
          <p:cNvSpPr txBox="1"/>
          <p:nvPr/>
        </p:nvSpPr>
        <p:spPr>
          <a:xfrm>
            <a:off x="179512" y="6309320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smtClean="0">
                <a:solidFill>
                  <a:schemeClr val="bg1"/>
                </a:solidFill>
              </a:rPr>
              <a:t>Pedro  Aurélio</a:t>
            </a:r>
            <a:endParaRPr lang="pt-PT" sz="20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7524328" y="6237312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smtClean="0">
                <a:solidFill>
                  <a:schemeClr val="bg1"/>
                </a:solidFill>
              </a:rPr>
              <a:t>23/11/2010</a:t>
            </a:r>
            <a:endParaRPr lang="pt-PT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043608" y="620688"/>
            <a:ext cx="69840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/>
              <a:t> </a:t>
            </a:r>
            <a:r>
              <a:rPr lang="pt-PT" sz="2400" b="1" dirty="0"/>
              <a:t>Ética e desenvolvimento </a:t>
            </a:r>
            <a:r>
              <a:rPr lang="pt-PT" sz="2400" b="1" dirty="0" smtClean="0"/>
              <a:t>institucional </a:t>
            </a:r>
            <a:endParaRPr lang="pt-PT" sz="2400" b="1" dirty="0" smtClean="0"/>
          </a:p>
          <a:p>
            <a:pPr algn="ctr"/>
            <a:r>
              <a:rPr lang="pt-PT" sz="2400" b="1" dirty="0" smtClean="0"/>
              <a:t>Desafio  </a:t>
            </a:r>
            <a:r>
              <a:rPr lang="pt-PT" sz="2400" b="1" dirty="0" smtClean="0"/>
              <a:t>MIQUEIAS </a:t>
            </a:r>
            <a:endParaRPr lang="pt-PT" sz="2400" b="1" dirty="0"/>
          </a:p>
        </p:txBody>
      </p:sp>
      <p:sp>
        <p:nvSpPr>
          <p:cNvPr id="5" name="Rectângulo 4"/>
          <p:cNvSpPr/>
          <p:nvPr/>
        </p:nvSpPr>
        <p:spPr>
          <a:xfrm>
            <a:off x="1187624" y="1700808"/>
            <a:ext cx="68407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dirty="0"/>
              <a:t>O Desafio MIQUEIAS resulta de uma parceria entre a Rede Miqueias (uma coligação internacional que engloba mais de 350 organizações e agências cristãs de cooperação e justiça, ajuda humanitária e solidariedade social) e a Aliança Evangélica Mundial, presente em 128 países e envolvendo 420 milhões de cristãos.</a:t>
            </a:r>
          </a:p>
        </p:txBody>
      </p:sp>
      <p:pic>
        <p:nvPicPr>
          <p:cNvPr id="6" name="Imagem 5" descr="http://t2.gstatic.com/images?q=tbn:ANd9GcQwQrWv_qcTe5DwgGjyB_kRXXved37XHFhhuNkSQtHkuvHz6ms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365104"/>
            <a:ext cx="2047875" cy="20383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  <p:sp>
        <p:nvSpPr>
          <p:cNvPr id="8" name="CaixaDeTexto 7"/>
          <p:cNvSpPr txBox="1"/>
          <p:nvPr/>
        </p:nvSpPr>
        <p:spPr>
          <a:xfrm>
            <a:off x="179512" y="6309320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Pedro  Aurélio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7524328" y="6237312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23/11/2010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1043608" y="620688"/>
            <a:ext cx="69840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/>
              <a:t> </a:t>
            </a:r>
            <a:r>
              <a:rPr lang="pt-PT" sz="2400" b="1" dirty="0"/>
              <a:t>Ética e desenvolvimento </a:t>
            </a:r>
            <a:r>
              <a:rPr lang="pt-PT" sz="2400" b="1" dirty="0" smtClean="0"/>
              <a:t>institucional </a:t>
            </a:r>
            <a:endParaRPr lang="pt-PT" sz="2400" b="1" dirty="0" smtClean="0"/>
          </a:p>
          <a:p>
            <a:pPr algn="ctr"/>
            <a:r>
              <a:rPr lang="pt-PT" sz="2400" b="1" dirty="0" smtClean="0"/>
              <a:t>Desafio  </a:t>
            </a:r>
            <a:r>
              <a:rPr lang="pt-PT" sz="2400" b="1" dirty="0" smtClean="0"/>
              <a:t>MIQUEIAS </a:t>
            </a:r>
            <a:endParaRPr lang="pt-PT" sz="2400" b="1" dirty="0"/>
          </a:p>
        </p:txBody>
      </p:sp>
      <p:sp>
        <p:nvSpPr>
          <p:cNvPr id="3" name="Rectângulo 2"/>
          <p:cNvSpPr/>
          <p:nvPr/>
        </p:nvSpPr>
        <p:spPr>
          <a:xfrm>
            <a:off x="1115616" y="1988840"/>
            <a:ext cx="65527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dirty="0" smtClean="0"/>
              <a:t>A finalidade desta organização é </a:t>
            </a:r>
            <a:r>
              <a:rPr lang="pt-PT" sz="2400" dirty="0" smtClean="0"/>
              <a:t>um </a:t>
            </a:r>
            <a:r>
              <a:rPr lang="pt-PT" sz="2400" dirty="0" smtClean="0"/>
              <a:t>mundo justo e sem pobreza extrema. Foi lançado nas Nações Unidas em 14 de Outubro de 2004. Trabalha em estreita parceria com a Campanha do Milénio das Nações Unidas, promovendo campanhas contra a pobreza em 40 países. </a:t>
            </a:r>
          </a:p>
          <a:p>
            <a:r>
              <a:rPr lang="pt-PT" dirty="0" smtClean="0"/>
              <a:t>.</a:t>
            </a:r>
            <a:endParaRPr lang="pt-PT" dirty="0" smtClean="0"/>
          </a:p>
          <a:p>
            <a:endParaRPr lang="pt-P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509120"/>
            <a:ext cx="3057525" cy="76200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5" name="CaixaDeTexto 4"/>
          <p:cNvSpPr txBox="1"/>
          <p:nvPr/>
        </p:nvSpPr>
        <p:spPr>
          <a:xfrm>
            <a:off x="179512" y="6309320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smtClean="0">
                <a:solidFill>
                  <a:schemeClr val="bg1"/>
                </a:solidFill>
              </a:rPr>
              <a:t>Pedro  Aurélio</a:t>
            </a:r>
            <a:endParaRPr lang="pt-PT" sz="2000" dirty="0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524328" y="6237312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smtClean="0">
                <a:solidFill>
                  <a:schemeClr val="bg1"/>
                </a:solidFill>
              </a:rPr>
              <a:t>23/11/2010</a:t>
            </a:r>
            <a:endParaRPr lang="pt-PT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259632" y="1916832"/>
            <a:ext cx="65527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dirty="0" smtClean="0"/>
              <a:t>Assim procura estabelecer um movimento global para encorajar os cristãos a assumir um compromisso sério a favor das comunidades pobres e socialmente excluídas e garantir que os governos cumpram as promessas públicas de reduzir para metade a pobreza extrema até </a:t>
            </a:r>
            <a:r>
              <a:rPr lang="pt-PT" sz="2400" dirty="0" smtClean="0"/>
              <a:t>2015.</a:t>
            </a:r>
            <a:endParaRPr lang="pt-PT" sz="2400" dirty="0"/>
          </a:p>
        </p:txBody>
      </p:sp>
      <p:sp>
        <p:nvSpPr>
          <p:cNvPr id="5" name="Rectângulo 4"/>
          <p:cNvSpPr/>
          <p:nvPr/>
        </p:nvSpPr>
        <p:spPr>
          <a:xfrm>
            <a:off x="1043608" y="620688"/>
            <a:ext cx="69840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/>
              <a:t> </a:t>
            </a:r>
            <a:r>
              <a:rPr lang="pt-PT" sz="2400" b="1" dirty="0"/>
              <a:t>Ética e desenvolvimento </a:t>
            </a:r>
            <a:r>
              <a:rPr lang="pt-PT" sz="2400" b="1" dirty="0" smtClean="0"/>
              <a:t>institucional </a:t>
            </a:r>
            <a:endParaRPr lang="pt-PT" sz="2400" b="1" dirty="0" smtClean="0"/>
          </a:p>
          <a:p>
            <a:pPr algn="ctr"/>
            <a:r>
              <a:rPr lang="pt-PT" sz="2400" b="1" dirty="0" smtClean="0"/>
              <a:t>Desafio  </a:t>
            </a:r>
            <a:r>
              <a:rPr lang="pt-PT" sz="2400" b="1" dirty="0" smtClean="0"/>
              <a:t>MIQUEIAS </a:t>
            </a:r>
            <a:endParaRPr lang="pt-PT" sz="2400" b="1" dirty="0"/>
          </a:p>
        </p:txBody>
      </p:sp>
      <p:pic>
        <p:nvPicPr>
          <p:cNvPr id="2051" name="Picture 3" descr="C:\Users\Pedro Aurelio\Desktop\Captur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365104"/>
            <a:ext cx="3024336" cy="1794231"/>
          </a:xfrm>
          <a:prstGeom prst="ellipse">
            <a:avLst/>
          </a:prstGeom>
          <a:ln>
            <a:solidFill>
              <a:schemeClr val="bg2"/>
            </a:solidFill>
          </a:ln>
          <a:effectLst>
            <a:outerShdw blurRad="107950" dist="12700" dir="5400000" algn="ctr">
              <a:srgbClr val="000000"/>
            </a:outerShdw>
            <a:softEdge rad="11250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8" name="CaixaDeTexto 7"/>
          <p:cNvSpPr txBox="1"/>
          <p:nvPr/>
        </p:nvSpPr>
        <p:spPr>
          <a:xfrm>
            <a:off x="179512" y="6309320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smtClean="0">
                <a:solidFill>
                  <a:schemeClr val="bg1"/>
                </a:solidFill>
              </a:rPr>
              <a:t>Pedro  Aurélio</a:t>
            </a:r>
            <a:endParaRPr lang="pt-PT" sz="2000" dirty="0">
              <a:solidFill>
                <a:schemeClr val="bg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524328" y="6237312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smtClean="0">
                <a:solidFill>
                  <a:schemeClr val="bg1"/>
                </a:solidFill>
              </a:rPr>
              <a:t>23/11/2010</a:t>
            </a:r>
            <a:endParaRPr lang="pt-PT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043608" y="620688"/>
            <a:ext cx="69840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/>
              <a:t> </a:t>
            </a:r>
            <a:r>
              <a:rPr lang="pt-PT" sz="2400" b="1" dirty="0"/>
              <a:t>Ética e desenvolvimento </a:t>
            </a:r>
            <a:r>
              <a:rPr lang="pt-PT" sz="2400" b="1" dirty="0" smtClean="0"/>
              <a:t>institucional </a:t>
            </a:r>
            <a:endParaRPr lang="pt-PT" sz="2400" b="1" dirty="0" smtClean="0"/>
          </a:p>
          <a:p>
            <a:pPr algn="ctr"/>
            <a:r>
              <a:rPr lang="pt-PT" sz="2400" b="1" dirty="0" smtClean="0"/>
              <a:t>Desafio  </a:t>
            </a:r>
            <a:r>
              <a:rPr lang="pt-PT" sz="2400" b="1" dirty="0" smtClean="0"/>
              <a:t>MIQUEIAS </a:t>
            </a:r>
            <a:endParaRPr lang="pt-PT" sz="2400" b="1" dirty="0"/>
          </a:p>
        </p:txBody>
      </p:sp>
      <p:sp>
        <p:nvSpPr>
          <p:cNvPr id="5" name="Rectângulo 4"/>
          <p:cNvSpPr/>
          <p:nvPr/>
        </p:nvSpPr>
        <p:spPr>
          <a:xfrm>
            <a:off x="1187624" y="1628800"/>
            <a:ext cx="66247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dirty="0" smtClean="0"/>
              <a:t>Em Portugal tem um Secretariado Nacional, constituído por </a:t>
            </a:r>
            <a:r>
              <a:rPr lang="pt-PT" sz="2400" dirty="0" smtClean="0"/>
              <a:t> voluntários </a:t>
            </a:r>
            <a:r>
              <a:rPr lang="pt-PT" sz="2400" dirty="0" smtClean="0"/>
              <a:t>da Associação MIQUEIAS (AM), e catorze organizações Patronos </a:t>
            </a:r>
            <a:r>
              <a:rPr lang="pt-PT" sz="2400" dirty="0" smtClean="0"/>
              <a:t>que </a:t>
            </a:r>
            <a:r>
              <a:rPr lang="pt-PT" sz="2400" dirty="0" smtClean="0"/>
              <a:t>apresentam contas transparentes, credibilidade junto das comunidades onde estão inseridas e trabalho de campo reconhecido pelas autoridades locais e </a:t>
            </a:r>
            <a:r>
              <a:rPr lang="pt-PT" sz="2400" dirty="0" smtClean="0"/>
              <a:t>nacionais.</a:t>
            </a:r>
            <a:endParaRPr lang="pt-PT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365104"/>
            <a:ext cx="2664296" cy="1724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179512" y="6309320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Pedro  Aurélio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7524328" y="6237312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23/11/2010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</TotalTime>
  <Words>298</Words>
  <Application>Microsoft Office PowerPoint</Application>
  <PresentationFormat>Apresentação no Ecrã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7" baseType="lpstr">
      <vt:lpstr>Fluxo</vt:lpstr>
      <vt:lpstr>Diapositivo 1</vt:lpstr>
      <vt:lpstr>Diapositivo 2</vt:lpstr>
      <vt:lpstr>Diapositivo 3</vt:lpstr>
      <vt:lpstr>Diapositivo 4</vt:lpstr>
      <vt:lpstr>Diapositivo 5</vt:lpstr>
      <vt:lpstr>Diapositivo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Optimus</dc:creator>
  <cp:lastModifiedBy>Optimus</cp:lastModifiedBy>
  <cp:revision>32</cp:revision>
  <dcterms:created xsi:type="dcterms:W3CDTF">2010-11-23T19:23:38Z</dcterms:created>
  <dcterms:modified xsi:type="dcterms:W3CDTF">2010-11-23T20:20:45Z</dcterms:modified>
</cp:coreProperties>
</file>